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42" r:id="rId2"/>
    <p:sldId id="1549" r:id="rId3"/>
    <p:sldId id="1550" r:id="rId4"/>
    <p:sldId id="1551" r:id="rId5"/>
    <p:sldId id="1552" r:id="rId6"/>
    <p:sldId id="155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410. LEITUNG TENGAH GEN UN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Tell the Whole World</a:t>
            </a:r>
          </a:p>
          <a:p>
            <a:r>
              <a:rPr lang="en-US" sz="1500" dirty="0"/>
              <a:t>1 Tim. 1:15</a:t>
            </a:r>
          </a:p>
          <a:p>
            <a:r>
              <a:rPr lang="en-US" sz="1500" dirty="0"/>
              <a:t>John R. </a:t>
            </a:r>
            <a:r>
              <a:rPr lang="en-US" sz="1500" dirty="0" err="1"/>
              <a:t>Sweney</a:t>
            </a:r>
            <a:r>
              <a:rPr lang="en-US" sz="1500" dirty="0"/>
              <a:t>, 1837-1899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 </a:t>
            </a:r>
            <a:r>
              <a:rPr lang="en-US" sz="1500" dirty="0" err="1"/>
              <a:t>Db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2157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un,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Gun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4071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ah;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un,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4055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gam-la-pi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thei-sak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gam-ah.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20495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388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a’ding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gam a’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a’ ding 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37943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185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410. LEITUNG TENGAH GEN UN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2018-12-15T07:02:40Z</dcterms:modified>
</cp:coreProperties>
</file>